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80" d="100"/>
          <a:sy n="80" d="100"/>
        </p:scale>
        <p:origin x="48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6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49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025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7037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811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96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67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075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73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71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44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42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31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48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31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23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2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326CC-51A4-48C8-A180-ECBDCFF88AF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5042-2405-42FF-B06D-3D1129068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62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«Помощь старшему поколению»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Презентацию подготовил: Галкин Владислав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0134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Компьютер, а потом и интернет ворвался в нашу жизнь достаточно стремительно и не все люди старших поколений успели познакомиться с новыми технологиями. Мы, как молодое поколение, должны помочь людям старшего поколения узнать о возможностях интернета и научить их основным навыкам его использования в повседневной жизни. Если каждый подросток поможет даже хотя бы своим родным – мамам, папам, бабушкам и дедушкам, то общество в разы станет технологически грамотнее, что позволит облегчить повседневную жизнь.</a:t>
            </a:r>
          </a:p>
        </p:txBody>
      </p:sp>
      <p:pic>
        <p:nvPicPr>
          <p:cNvPr id="1026" name="Picture 2" descr="http://cdn2.files.rzn.info/data/image/news/base/2014/02/23/1004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976" y="399800"/>
            <a:ext cx="1697288" cy="1697288"/>
          </a:xfrm>
          <a:prstGeom prst="rect">
            <a:avLst/>
          </a:prstGeom>
          <a:noFill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azvitierebenka.net/fotki8/babushkiny_och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039" y="792831"/>
            <a:ext cx="2274804" cy="151653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6211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ndrewsidea.files.wordpress.com/2009/06/up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0692">
            <a:off x="6015790" y="618518"/>
            <a:ext cx="4532727" cy="2560234"/>
          </a:xfrm>
          <a:prstGeom prst="rect">
            <a:avLst/>
          </a:prstGeom>
          <a:noFill/>
          <a:effectLst>
            <a:softEdge rad="31750"/>
          </a:effectLst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 участие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8384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своей семье я помог овладеть навыками 				      интернета бабушке и дедушке. По моему 				         мнению, с появлением интернета в их 					           жизни, повседневные вопросы, ответы на которые достаточно сложно найти в книгах или спросить у кого-то, легко ищутся ими в интернете. От простых запросов из кулинарии и садоводства, через интернет они теперь могут записаться в больницу через онлайн-регистратуру, оплатить коммунальные услуги и просто отдохнуть, найдя интересный фильм в интернете. Так же, на их компьютер, я установил </a:t>
            </a:r>
            <a:r>
              <a:rPr lang="en-US" dirty="0" smtClean="0"/>
              <a:t>Skype, </a:t>
            </a:r>
            <a:r>
              <a:rPr lang="ru-RU" dirty="0" smtClean="0"/>
              <a:t>через который мы можем общаться и видеть друг друга. У моей бабушки есть родственники в других городах, благодаря интернету она смогла пообщаться с родственниками, которых давно не видела. Я очень рад, что мои близкие без особых усилий смогли освоить интернет.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889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ryanik-app.ru/uploads/-25346844/febb69217b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1" y="389318"/>
            <a:ext cx="3851117" cy="2563400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Интернет- это кладезь полезных советов, </a:t>
            </a:r>
            <a:r>
              <a:rPr lang="ru-RU" dirty="0" smtClean="0"/>
              <a:t>				       которые </a:t>
            </a:r>
            <a:r>
              <a:rPr lang="ru-RU" dirty="0"/>
              <a:t>можно получить не выходя из дома и не выписывая дорогих журналов. В процессе освоения интернет просторов, мы в какой то степени становимся ближе с нашими родными людьми старшего поколения, помогаем им больше понимать молодых и всегда оставаться «в теме</a:t>
            </a:r>
            <a:r>
              <a:rPr lang="ru-RU" dirty="0" smtClean="0"/>
              <a:t>». Я думаю, что каждый человек должен помочь своим знакомым людям старшего поколения освоить интернет, ведь </a:t>
            </a:r>
            <a:r>
              <a:rPr lang="ru-RU" dirty="0"/>
              <a:t>интернет, порой, это единственный надежный и быстрый способ общения с родственниками, находящимися в других городах России и по всему миру, что очень важно для наших бабушек и </a:t>
            </a:r>
            <a:r>
              <a:rPr lang="ru-RU" dirty="0" smtClean="0"/>
              <a:t>дедушек.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157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74</TotalTime>
  <Words>110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Контур</vt:lpstr>
      <vt:lpstr>«Помощь старшему поколению»</vt:lpstr>
      <vt:lpstr>Ключевые понятия</vt:lpstr>
      <vt:lpstr>Мое участие</vt:lpstr>
      <vt:lpstr>Заключение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краткая история</dc:title>
  <dc:creator>Влад</dc:creator>
  <cp:lastModifiedBy>Влад</cp:lastModifiedBy>
  <cp:revision>10</cp:revision>
  <dcterms:created xsi:type="dcterms:W3CDTF">2015-10-25T19:49:37Z</dcterms:created>
  <dcterms:modified xsi:type="dcterms:W3CDTF">2015-10-25T21:03:39Z</dcterms:modified>
</cp:coreProperties>
</file>